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852AD4-681D-4D7E-B13E-7134AD14066B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59936F-B443-40BA-BF4A-9E627C2B03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101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The answer would be “when run- move forward (3x)”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9936F-B443-40BA-BF4A-9E627C2B03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2607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“repeat 5 times” under the “when run” block. Then add the “move forward” block inside the repeat box. Reasoning is because you are only limited 3 block as you may say above the given example.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59936F-B443-40BA-BF4A-9E627C2B03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05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06402E1-3BCE-4708-9DB1-42A4F190A3BD}" type="datetimeFigureOut">
              <a:rPr lang="en-US" smtClean="0"/>
              <a:t>7/25/2015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161559F-8C28-4F3D-B932-F258EF8FA4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Stage 2: Maze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1850" y="2466975"/>
            <a:ext cx="2400300" cy="192405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67000" y="4648200"/>
            <a:ext cx="3657600" cy="39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solidFill>
                  <a:schemeClr val="bg1">
                    <a:lumMod val="75000"/>
                  </a:schemeClr>
                </a:solidFill>
              </a:rPr>
              <a:t>http://gamedev.stackexchange.com/questions/21001/find-sub-graphs-in-a-graph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5715000"/>
            <a:ext cx="73914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What do you remember from the last activity?</a:t>
            </a:r>
          </a:p>
          <a:p>
            <a:r>
              <a:rPr lang="en-US" dirty="0" smtClean="0"/>
              <a:t>What was your favorite part?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0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0" dirty="0" smtClean="0">
                <a:solidFill>
                  <a:srgbClr val="696969"/>
                </a:solidFill>
                <a:effectLst/>
                <a:latin typeface="Arial"/>
              </a:rPr>
              <a:t>Students will: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Create a program for a given task using sequential steps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Count the number of times an action should be repeated and represent it as a loop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Analyze a problem and complete it as efficiently as possible</a:t>
            </a:r>
          </a:p>
          <a:p>
            <a:pPr>
              <a:buFont typeface="Arial"/>
              <a:buChar char="•"/>
            </a:pPr>
            <a:r>
              <a:rPr lang="en-US" b="0" i="0" dirty="0" smtClean="0">
                <a:solidFill>
                  <a:srgbClr val="696969"/>
                </a:solidFill>
                <a:effectLst/>
                <a:latin typeface="Arial"/>
              </a:rPr>
              <a:t>Employ a combination of sequential and looped commands to reach the end of a maze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71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#1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9600" y="304800"/>
            <a:ext cx="3560967" cy="484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349750"/>
            <a:ext cx="41910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1676400"/>
            <a:ext cx="38862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Get the zombie to the flower</a:t>
            </a:r>
          </a:p>
          <a:p>
            <a:endParaRPr lang="en-US" sz="2000" dirty="0"/>
          </a:p>
          <a:p>
            <a:r>
              <a:rPr lang="en-US" sz="2000" dirty="0" smtClean="0"/>
              <a:t>Use the blue movement blocks</a:t>
            </a:r>
          </a:p>
          <a:p>
            <a:endParaRPr lang="en-US" sz="2000" dirty="0"/>
          </a:p>
          <a:p>
            <a:r>
              <a:rPr lang="en-US" sz="2000" dirty="0" smtClean="0"/>
              <a:t>How many do you need?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48858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( more challenging)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676400"/>
            <a:ext cx="2983992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676400"/>
            <a:ext cx="450532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2400" y="64008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Use the repeat block to get the zombie to the flower.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0301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Stage 2: Maze</a:t>
            </a:r>
          </a:p>
          <a:p>
            <a:r>
              <a:rPr lang="en-US" dirty="0" smtClean="0"/>
              <a:t>Progress your way through the stage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350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</TotalTime>
  <Words>185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Trebuchet MS</vt:lpstr>
      <vt:lpstr>Wingdings</vt:lpstr>
      <vt:lpstr>Wingdings 2</vt:lpstr>
      <vt:lpstr>Opulent</vt:lpstr>
      <vt:lpstr>Stage 2: Maze</vt:lpstr>
      <vt:lpstr>Objective</vt:lpstr>
      <vt:lpstr>Example #1</vt:lpstr>
      <vt:lpstr>Example ( more challenging)</vt:lpstr>
      <vt:lpstr>Directions</vt:lpstr>
    </vt:vector>
  </TitlesOfParts>
  <Company>Charles County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Stage 2: Maze</dc:title>
  <dc:creator>ychristian</dc:creator>
  <cp:lastModifiedBy>O'Grady-Cunniff, Dianne (CCPS)</cp:lastModifiedBy>
  <cp:revision>5</cp:revision>
  <dcterms:created xsi:type="dcterms:W3CDTF">2015-07-22T14:27:27Z</dcterms:created>
  <dcterms:modified xsi:type="dcterms:W3CDTF">2015-07-25T18:27:37Z</dcterms:modified>
</cp:coreProperties>
</file>